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4" r:id="rId6"/>
    <p:sldId id="265" r:id="rId7"/>
    <p:sldId id="263" r:id="rId8"/>
    <p:sldId id="260" r:id="rId9"/>
    <p:sldId id="261" r:id="rId10"/>
    <p:sldId id="262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EB Garamond" panose="00000500000000000000" pitchFamily="2" charset="0"/>
      <p:regular r:id="rId17"/>
      <p:bold r:id="rId18"/>
      <p:italic r:id="rId19"/>
      <p:boldItalic r:id="rId20"/>
    </p:embeddedFont>
    <p:embeddedFont>
      <p:font typeface="EB Garamond Medium" panose="00000600000000000000" pitchFamily="2" charset="0"/>
      <p:regular r:id="rId21"/>
      <p:bold r:id="rId22"/>
      <p:italic r:id="rId23"/>
      <p:boldItalic r:id="rId24"/>
    </p:embeddedFont>
    <p:embeddedFont>
      <p:font typeface="EB Garamond SemiBold" panose="00000700000000000000" pitchFamily="2" charset="0"/>
      <p:regular r:id="rId25"/>
      <p:bold r:id="rId26"/>
      <p:italic r:id="rId27"/>
      <p:boldItalic r:id="rId28"/>
    </p:embeddedFont>
    <p:embeddedFont>
      <p:font typeface="Public Sans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gi0kjxGqkhxQ1T/e5fqxRXDJpQ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366B"/>
    <a:srgbClr val="EDEF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988E83-D4C4-4DDE-B1E8-2A12097C507F}"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1018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21" Type="http://schemas.openxmlformats.org/officeDocument/2006/relationships/font" Target="fonts/font9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1516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6293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164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PAL2707/Naanmudhalvan6thsem/tree/main/task-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82299B-D9DE-6328-9492-DF7B5108B83A}"/>
              </a:ext>
            </a:extLst>
          </p:cNvPr>
          <p:cNvSpPr txBox="1"/>
          <p:nvPr/>
        </p:nvSpPr>
        <p:spPr>
          <a:xfrm>
            <a:off x="343877" y="2640807"/>
            <a:ext cx="3868055" cy="461665"/>
          </a:xfrm>
          <a:prstGeom prst="rect">
            <a:avLst/>
          </a:prstGeom>
          <a:solidFill>
            <a:srgbClr val="EDEFEE"/>
          </a:solidFill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21366B"/>
                </a:solidFill>
              </a:rPr>
              <a:t>“Food Delivery Website”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IN" sz="2000" b="1" dirty="0">
                <a:solidFill>
                  <a:schemeClr val="tx2">
                    <a:lumMod val="75000"/>
                  </a:schemeClr>
                </a:solidFill>
              </a:rPr>
              <a:t>Food Delivery Website</a:t>
            </a:r>
            <a:endParaRPr sz="1829" dirty="0">
              <a:solidFill>
                <a:schemeClr val="tx2">
                  <a:lumMod val="75000"/>
                </a:schemeClr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7506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IN" sz="1200" dirty="0">
                <a:solidFill>
                  <a:schemeClr val="accent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</a:t>
            </a:r>
            <a:r>
              <a:rPr lang="en-IN" sz="1200" dirty="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 going </a:t>
            </a:r>
            <a:r>
              <a:rPr lang="en-IN" sz="1200" dirty="0">
                <a:solidFill>
                  <a:schemeClr val="accent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build a food delivery website. The Food Delivery Website is an online platform that provides customers with the ability to order food from local restaurants and high-class multicuisine restaurants and have it delivered to their doorstep</a:t>
            </a:r>
            <a: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2735825582"/>
              </p:ext>
            </p:extLst>
          </p:nvPr>
        </p:nvGraphicFramePr>
        <p:xfrm>
          <a:off x="0" y="2345525"/>
          <a:ext cx="4719767" cy="259062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9183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33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8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2113a52180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 err="1">
                          <a:solidFill>
                            <a:schemeClr val="bg1"/>
                          </a:solidFill>
                        </a:rPr>
                        <a:t>Keerthivasan.M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A52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2113a52176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 err="1">
                          <a:solidFill>
                            <a:schemeClr val="bg1"/>
                          </a:solidFill>
                        </a:rPr>
                        <a:t>Gopal.B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A52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2113a52185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Mohammed </a:t>
                      </a:r>
                      <a:r>
                        <a:rPr lang="en-IN" dirty="0" err="1">
                          <a:solidFill>
                            <a:schemeClr val="bg1"/>
                          </a:solidFill>
                        </a:rPr>
                        <a:t>Armash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 S.M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A52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2113a52188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 err="1">
                          <a:solidFill>
                            <a:schemeClr val="bg1"/>
                          </a:solidFill>
                        </a:rPr>
                        <a:t>Monish.G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A52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</a:t>
            </a:r>
            <a:r>
              <a:rPr lang="en-US" b="1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utcome</a:t>
            </a:r>
            <a:endParaRPr/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658250-A65E-54AF-7087-27DDCCEA076E}"/>
              </a:ext>
            </a:extLst>
          </p:cNvPr>
          <p:cNvSpPr txBox="1"/>
          <p:nvPr/>
        </p:nvSpPr>
        <p:spPr>
          <a:xfrm>
            <a:off x="546804" y="370711"/>
            <a:ext cx="820642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Introduction:</a:t>
            </a:r>
            <a:r>
              <a:rPr lang="en-US" dirty="0"/>
              <a:t>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Food is one of the essential things in our daily life. In our daily life we experience many type peoples, cultures and their food </a:t>
            </a:r>
            <a:r>
              <a:rPr lang="en-US" dirty="0" err="1"/>
              <a:t>varities</a:t>
            </a:r>
            <a:r>
              <a:rPr lang="en-US" dirty="0"/>
              <a:t>. For </a:t>
            </a:r>
            <a:r>
              <a:rPr lang="en-US" dirty="0" err="1"/>
              <a:t>Atleast</a:t>
            </a:r>
            <a:r>
              <a:rPr lang="en-US" dirty="0"/>
              <a:t> one time in our life we think of tasting </a:t>
            </a:r>
            <a:r>
              <a:rPr lang="en-US" dirty="0" err="1"/>
              <a:t>thier</a:t>
            </a:r>
            <a:r>
              <a:rPr lang="en-US" dirty="0"/>
              <a:t> foods with them.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Objective: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overcome the above situation we can build a food delivery </a:t>
            </a:r>
            <a:r>
              <a:rPr lang="en-US" dirty="0" err="1"/>
              <a:t>website.The</a:t>
            </a:r>
            <a:r>
              <a:rPr lang="en-US" dirty="0"/>
              <a:t> Food Delivery Website is an online platform that provides customers with the ability to order food from local restaurants and high-class multi cuisine restaurants and have it delivered to their doorstep.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Functional Requirements:</a:t>
            </a:r>
          </a:p>
          <a:p>
            <a:endParaRPr lang="en-US" dirty="0"/>
          </a:p>
          <a:p>
            <a:r>
              <a:rPr lang="en-US" b="1" dirty="0"/>
              <a:t>User Management: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Registration and Login: Users should be able to create and log into their accounts. Users should be able to retrieve forgotten passwords.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Profile Management: Users should be able to edit their profiles, update their personal information, and manage their delivery addresses.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658250-A65E-54AF-7087-27DDCCEA076E}"/>
              </a:ext>
            </a:extLst>
          </p:cNvPr>
          <p:cNvSpPr txBox="1"/>
          <p:nvPr/>
        </p:nvSpPr>
        <p:spPr>
          <a:xfrm>
            <a:off x="546804" y="370711"/>
            <a:ext cx="8206427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Restaurant Management:</a:t>
            </a:r>
          </a:p>
          <a:p>
            <a:endParaRPr lang="en-US" b="1" dirty="0"/>
          </a:p>
          <a:p>
            <a:pPr marL="342900" indent="-342900">
              <a:buAutoNum type="alphaLcPeriod"/>
            </a:pPr>
            <a:r>
              <a:rPr lang="en-US" dirty="0"/>
              <a:t>Menu Management: Restaurants should be able to manage their menus, including adding and removing items, changing prices, and modifying descriptions. </a:t>
            </a:r>
          </a:p>
          <a:p>
            <a:pPr marL="342900" indent="-342900">
              <a:buAutoNum type="alphaLcPeriod"/>
            </a:pPr>
            <a:r>
              <a:rPr lang="en-US" dirty="0"/>
              <a:t>Order Management: Restaurants should be able to receive and manage orders placed by customers</a:t>
            </a:r>
          </a:p>
          <a:p>
            <a:pPr marL="342900" indent="-342900">
              <a:buAutoNum type="alphaLcPeriod"/>
            </a:pPr>
            <a:endParaRPr lang="en-US" dirty="0"/>
          </a:p>
          <a:p>
            <a:r>
              <a:rPr lang="en-US" b="1" dirty="0"/>
              <a:t>Order Management :</a:t>
            </a:r>
          </a:p>
          <a:p>
            <a:endParaRPr lang="en-US" b="1" dirty="0"/>
          </a:p>
          <a:p>
            <a:pPr marL="342900" indent="-342900">
              <a:buAutoNum type="alphaLcPeriod"/>
            </a:pPr>
            <a:r>
              <a:rPr lang="en-US" dirty="0"/>
              <a:t>Placing Orders: Customers should be able to browse restaurants, view menus, and place orders.</a:t>
            </a:r>
          </a:p>
          <a:p>
            <a:pPr marL="342900" indent="-342900">
              <a:buAutoNum type="alphaLcPeriod"/>
            </a:pPr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Payment: Customers should be able to make payments online using credit cards, debit cards, or other payment methods.</a:t>
            </a:r>
          </a:p>
          <a:p>
            <a:endParaRPr lang="en-US" dirty="0"/>
          </a:p>
          <a:p>
            <a:r>
              <a:rPr lang="en-US" b="1" dirty="0"/>
              <a:t>Non-Functional Requirements: </a:t>
            </a:r>
          </a:p>
          <a:p>
            <a:pPr marL="342900" indent="-342900">
              <a:buAutoNum type="alphaLcPeriod"/>
            </a:pPr>
            <a:r>
              <a:rPr lang="en-US" dirty="0"/>
              <a:t>Performance: The system should be able to handle a high volume of concurrent users and orders without slowdowns or crashes.</a:t>
            </a:r>
          </a:p>
          <a:p>
            <a:pPr marL="342900" indent="-342900">
              <a:buAutoNum type="alphaLcPeriod"/>
            </a:pPr>
            <a:r>
              <a:rPr lang="en-US" dirty="0"/>
              <a:t>b. Security: The system should provide secure transactions and protect user data from unauthorized access.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0792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658250-A65E-54AF-7087-27DDCCEA076E}"/>
              </a:ext>
            </a:extLst>
          </p:cNvPr>
          <p:cNvSpPr txBox="1"/>
          <p:nvPr/>
        </p:nvSpPr>
        <p:spPr>
          <a:xfrm>
            <a:off x="546804" y="370711"/>
            <a:ext cx="820642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Interface Requirements: </a:t>
            </a:r>
          </a:p>
          <a:p>
            <a:endParaRPr lang="en-US" b="1" dirty="0"/>
          </a:p>
          <a:p>
            <a:pPr marL="342900" indent="-342900">
              <a:buAutoNum type="alphaLcPeriod"/>
            </a:pPr>
            <a:r>
              <a:rPr lang="en-US" dirty="0"/>
              <a:t>User Interface: The website should have an intuitive and user-friendly interface that is easy to navigate.</a:t>
            </a:r>
          </a:p>
          <a:p>
            <a:pPr marL="342900" indent="-342900">
              <a:buAutoNum type="alphaLcPeriod"/>
            </a:pPr>
            <a:r>
              <a:rPr lang="en-US" dirty="0"/>
              <a:t>Mobile Responsiveness: The website should be responsive and accessible on mobile devices.</a:t>
            </a:r>
          </a:p>
          <a:p>
            <a:pPr marL="342900" indent="-342900">
              <a:buAutoNum type="alphaLcPeriod"/>
            </a:pPr>
            <a:endParaRPr lang="en-US" dirty="0"/>
          </a:p>
          <a:p>
            <a:r>
              <a:rPr lang="en-US" b="1" dirty="0"/>
              <a:t>Overall Description:</a:t>
            </a:r>
          </a:p>
          <a:p>
            <a:r>
              <a:rPr lang="en-US" b="1" dirty="0"/>
              <a:t>	</a:t>
            </a:r>
            <a:r>
              <a:rPr lang="en-US" dirty="0"/>
              <a:t>A food delivery website provides customers with a convenient and easy way to order food, while providing restaurants with a powerful platform for managing their businesses and reaching new customers.</a:t>
            </a:r>
          </a:p>
          <a:p>
            <a:pPr marL="342900" indent="-342900">
              <a:buAutoNum type="alphaL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5595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5DAEA9-0324-8A20-F391-12DE8A9E6B8E}"/>
              </a:ext>
            </a:extLst>
          </p:cNvPr>
          <p:cNvSpPr txBox="1"/>
          <p:nvPr/>
        </p:nvSpPr>
        <p:spPr>
          <a:xfrm>
            <a:off x="648677" y="672123"/>
            <a:ext cx="784664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We created a Software Requirements Specification (SRS) document is to describe the requirements for a Food Delivery Website that allows customers to place orders for food and have it delivered to their preferred location.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Söhne"/>
                <a:ea typeface="Calibri" panose="020F0502020204030204" pitchFamily="34" charset="0"/>
                <a:cs typeface="Times New Roman" panose="02020603050405020304" pitchFamily="18" charset="0"/>
              </a:rPr>
              <a:t>And then we are going to design the UI/UX design for our website and after that we start to build our website from frontend to backend.</a:t>
            </a:r>
            <a:endParaRPr lang="en-IN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food delivery website provides customers with a convenient and easy way to order food, while providing restaurants with a powerful platform for managing their businesses and reaching new customers.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5A1F83-3603-D7DA-7AE8-AAD6B15CE2DA}"/>
              </a:ext>
            </a:extLst>
          </p:cNvPr>
          <p:cNvSpPr txBox="1"/>
          <p:nvPr/>
        </p:nvSpPr>
        <p:spPr>
          <a:xfrm>
            <a:off x="711200" y="3360615"/>
            <a:ext cx="77841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Building a food delivery website requires a team of experienced developers, designers, and project managers working together to design, develop, test, and deploy the website. The website should be user-friendly, visually appealing, and offer a range of features and options that meet the needs of both customers and restaurants.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4778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realted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220109"/>
            <a:ext cx="272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Insert Your </a:t>
            </a:r>
            <a:r>
              <a:rPr lang="en-U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Link Here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725</Words>
  <Application>Microsoft Office PowerPoint</Application>
  <PresentationFormat>On-screen Show (16:9)</PresentationFormat>
  <Paragraphs>85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EB Garamond Medium</vt:lpstr>
      <vt:lpstr>Calibri</vt:lpstr>
      <vt:lpstr>Arial</vt:lpstr>
      <vt:lpstr>EB Garamond SemiBold</vt:lpstr>
      <vt:lpstr>Arial</vt:lpstr>
      <vt:lpstr>Public Sans</vt:lpstr>
      <vt:lpstr>EB Garamond</vt:lpstr>
      <vt:lpstr>Noto Sans Symbols</vt:lpstr>
      <vt:lpstr>Söhne</vt:lpstr>
      <vt:lpstr>Simple Light</vt:lpstr>
      <vt:lpstr>PowerPoint Presentation</vt:lpstr>
      <vt:lpstr>Food Delivery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MOHAMMED ARMASH . S.M</cp:lastModifiedBy>
  <cp:revision>7</cp:revision>
  <dcterms:created xsi:type="dcterms:W3CDTF">2020-08-13T11:21:46Z</dcterms:created>
  <dcterms:modified xsi:type="dcterms:W3CDTF">2023-03-10T06:42:24Z</dcterms:modified>
</cp:coreProperties>
</file>